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4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697D-2758-4181-A8B7-F765C6A39670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F434-CFB7-4596-9973-4C531AA4C8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229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697D-2758-4181-A8B7-F765C6A39670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F434-CFB7-4596-9973-4C531AA4C8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702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697D-2758-4181-A8B7-F765C6A39670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F434-CFB7-4596-9973-4C531AA4C8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048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697D-2758-4181-A8B7-F765C6A39670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F434-CFB7-4596-9973-4C531AA4C8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288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697D-2758-4181-A8B7-F765C6A39670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F434-CFB7-4596-9973-4C531AA4C8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707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697D-2758-4181-A8B7-F765C6A39670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F434-CFB7-4596-9973-4C531AA4C8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0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697D-2758-4181-A8B7-F765C6A39670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F434-CFB7-4596-9973-4C531AA4C8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915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697D-2758-4181-A8B7-F765C6A39670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F434-CFB7-4596-9973-4C531AA4C8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4287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697D-2758-4181-A8B7-F765C6A39670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F434-CFB7-4596-9973-4C531AA4C8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5528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697D-2758-4181-A8B7-F765C6A39670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F434-CFB7-4596-9973-4C531AA4C8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21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697D-2758-4181-A8B7-F765C6A39670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F434-CFB7-4596-9973-4C531AA4C8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512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D697D-2758-4181-A8B7-F765C6A39670}" type="datetimeFigureOut">
              <a:rPr lang="bg-BG" smtClean="0"/>
              <a:t>30.06.2020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8F434-CFB7-4596-9973-4C531AA4C8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427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06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365126"/>
            <a:ext cx="4019550" cy="1325563"/>
          </a:xfrm>
        </p:spPr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43375"/>
          </a:xfrm>
        </p:spPr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087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Teddyi7</cp:lastModifiedBy>
  <cp:revision>4</cp:revision>
  <dcterms:created xsi:type="dcterms:W3CDTF">2020-02-26T14:23:01Z</dcterms:created>
  <dcterms:modified xsi:type="dcterms:W3CDTF">2020-06-30T11:33:46Z</dcterms:modified>
</cp:coreProperties>
</file>